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924810" y="194564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641</cp:revision>
  <dcterms:created xsi:type="dcterms:W3CDTF">2023-03-09T05:24:34Z</dcterms:created>
  <dcterms:modified xsi:type="dcterms:W3CDTF">2023-03-09T05:24:34Z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